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25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41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57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82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21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04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3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44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9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63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02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60EBD-CEDD-4164-931A-90B7F573A543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F46A9-250F-4E17-90AA-9EF541DAA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37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dmin@emrcs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25" y="0"/>
            <a:ext cx="6804756" cy="1960033"/>
          </a:xfrm>
        </p:spPr>
        <p:txBody>
          <a:bodyPr>
            <a:normAutofit/>
          </a:bodyPr>
          <a:lstStyle/>
          <a:p>
            <a:r>
              <a:rPr lang="en-GB" sz="4000" b="1" dirty="0"/>
              <a:t>Taunton MRCS Part B </a:t>
            </a:r>
            <a:br>
              <a:rPr lang="en-GB" sz="4000" b="1" dirty="0"/>
            </a:br>
            <a:r>
              <a:rPr lang="en-GB" sz="4000" b="1" dirty="0"/>
              <a:t>Revision Course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92" y="6372200"/>
            <a:ext cx="2907652" cy="2016224"/>
          </a:xfrm>
        </p:spPr>
        <p:txBody>
          <a:bodyPr>
            <a:normAutofit/>
          </a:bodyPr>
          <a:lstStyle/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Convenors: </a:t>
            </a:r>
          </a:p>
          <a:p>
            <a:r>
              <a:rPr lang="en-GB" sz="1800" dirty="0">
                <a:solidFill>
                  <a:schemeClr val="tx1"/>
                </a:solidFill>
              </a:rPr>
              <a:t>Mr Edward Smyth</a:t>
            </a:r>
          </a:p>
          <a:p>
            <a:r>
              <a:rPr lang="en-GB" sz="1800">
                <a:solidFill>
                  <a:schemeClr val="tx1"/>
                </a:solidFill>
              </a:rPr>
              <a:t>Dr </a:t>
            </a:r>
            <a:r>
              <a:rPr lang="en-GB" sz="1800" dirty="0" err="1">
                <a:solidFill>
                  <a:schemeClr val="tx1"/>
                </a:solidFill>
              </a:rPr>
              <a:t>Nahida</a:t>
            </a:r>
            <a:r>
              <a:rPr lang="en-GB" sz="1800" dirty="0">
                <a:solidFill>
                  <a:schemeClr val="tx1"/>
                </a:solidFill>
              </a:rPr>
              <a:t> Bashir</a:t>
            </a:r>
          </a:p>
        </p:txBody>
      </p:sp>
      <p:pic>
        <p:nvPicPr>
          <p:cNvPr id="1026" name="Picture 2" descr="Image result for surge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808" y="1907703"/>
            <a:ext cx="3646932" cy="264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808782" y="4716016"/>
            <a:ext cx="5430983" cy="233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Saturday 6</a:t>
            </a:r>
            <a:r>
              <a:rPr lang="en-GB" sz="2800" baseline="30000" dirty="0">
                <a:solidFill>
                  <a:schemeClr val="tx1"/>
                </a:solidFill>
              </a:rPr>
              <a:t>th</a:t>
            </a:r>
            <a:r>
              <a:rPr lang="en-GB" sz="2800" dirty="0">
                <a:solidFill>
                  <a:schemeClr val="tx1"/>
                </a:solidFill>
              </a:rPr>
              <a:t> / Sunday </a:t>
            </a:r>
            <a:r>
              <a:rPr lang="en-GB" sz="2800">
                <a:solidFill>
                  <a:schemeClr val="tx1"/>
                </a:solidFill>
              </a:rPr>
              <a:t>7</a:t>
            </a:r>
            <a:r>
              <a:rPr lang="en-GB" sz="2800" baseline="30000">
                <a:solidFill>
                  <a:schemeClr val="tx1"/>
                </a:solidFill>
              </a:rPr>
              <a:t>th</a:t>
            </a:r>
            <a:r>
              <a:rPr lang="en-GB" sz="2800">
                <a:solidFill>
                  <a:schemeClr val="tx1"/>
                </a:solidFill>
              </a:rPr>
              <a:t> April </a:t>
            </a:r>
            <a:r>
              <a:rPr lang="en-GB" sz="2800" dirty="0">
                <a:solidFill>
                  <a:schemeClr val="tx1"/>
                </a:solidFill>
              </a:rPr>
              <a:t>2019</a:t>
            </a:r>
          </a:p>
          <a:p>
            <a:r>
              <a:rPr lang="en-GB" sz="2800" dirty="0">
                <a:solidFill>
                  <a:schemeClr val="tx1"/>
                </a:solidFill>
              </a:rPr>
              <a:t>Musgrove Park Academy, </a:t>
            </a:r>
          </a:p>
          <a:p>
            <a:r>
              <a:rPr lang="en-GB" sz="2800" dirty="0" err="1">
                <a:solidFill>
                  <a:schemeClr val="tx1"/>
                </a:solidFill>
              </a:rPr>
              <a:t>Parkfield</a:t>
            </a:r>
            <a:r>
              <a:rPr lang="en-GB" sz="2800" dirty="0">
                <a:solidFill>
                  <a:schemeClr val="tx1"/>
                </a:solidFill>
              </a:rPr>
              <a:t> Drive, Taunton, TA1 5DA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29000" y="6372200"/>
            <a:ext cx="3312368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solidFill>
                  <a:schemeClr val="tx1"/>
                </a:solidFill>
              </a:rPr>
              <a:t>Viva Sessions</a:t>
            </a:r>
          </a:p>
          <a:p>
            <a:r>
              <a:rPr lang="en-GB" sz="1800" dirty="0">
                <a:solidFill>
                  <a:schemeClr val="tx1"/>
                </a:solidFill>
              </a:rPr>
              <a:t>Small Group Teaching</a:t>
            </a:r>
          </a:p>
          <a:p>
            <a:r>
              <a:rPr lang="en-GB" sz="1800" dirty="0">
                <a:solidFill>
                  <a:schemeClr val="tx1"/>
                </a:solidFill>
              </a:rPr>
              <a:t>Personalised Feedback</a:t>
            </a:r>
          </a:p>
          <a:p>
            <a:r>
              <a:rPr lang="en-GB" sz="1800" dirty="0">
                <a:solidFill>
                  <a:schemeClr val="tx1"/>
                </a:solidFill>
              </a:rPr>
              <a:t>Focus on Common Exam Themes</a:t>
            </a:r>
          </a:p>
          <a:p>
            <a:r>
              <a:rPr lang="en-GB" sz="1800">
                <a:solidFill>
                  <a:schemeClr val="tx1"/>
                </a:solidFill>
              </a:rPr>
              <a:t>Mock OSCE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-14217" y="8125645"/>
            <a:ext cx="6480720" cy="918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dirty="0">
                <a:solidFill>
                  <a:schemeClr val="tx1"/>
                </a:solidFill>
              </a:rPr>
              <a:t>Course Fee: £200 (£150 for Severn/Peninsula  trainees)</a:t>
            </a:r>
          </a:p>
          <a:p>
            <a:pPr algn="l"/>
            <a:r>
              <a:rPr lang="en-GB" sz="1600" dirty="0">
                <a:solidFill>
                  <a:schemeClr val="tx1"/>
                </a:solidFill>
              </a:rPr>
              <a:t>If interested please email: </a:t>
            </a:r>
            <a:r>
              <a:rPr lang="en-GB" sz="1600" dirty="0">
                <a:solidFill>
                  <a:schemeClr val="tx1"/>
                </a:solidFill>
                <a:hlinkClick r:id="rId3"/>
              </a:rPr>
              <a:t>admin@emrcs.com</a:t>
            </a:r>
            <a:endParaRPr lang="en-GB" sz="1600" dirty="0">
              <a:solidFill>
                <a:schemeClr val="tx1"/>
              </a:solidFill>
            </a:endParaRPr>
          </a:p>
          <a:p>
            <a:pPr algn="l"/>
            <a:r>
              <a:rPr lang="en-GB" sz="1600" dirty="0">
                <a:solidFill>
                  <a:schemeClr val="tx1"/>
                </a:solidFill>
              </a:rPr>
              <a:t>Deadline for applications: 22nd March 2018 (Places limited)</a:t>
            </a:r>
          </a:p>
        </p:txBody>
      </p:sp>
      <p:pic>
        <p:nvPicPr>
          <p:cNvPr id="1028" name="Picture 4" descr="Image result for taunton nh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080" y="8119465"/>
            <a:ext cx="1510260" cy="102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24" y="2051720"/>
            <a:ext cx="1536700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7840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78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Taunton MRCS Part B  Revision Course</vt:lpstr>
    </vt:vector>
  </TitlesOfParts>
  <Company>Taunton and Somerset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Taunton MRCS Part B Revision Course</dc:title>
  <dc:creator>User name</dc:creator>
  <cp:lastModifiedBy>Jon Arnold</cp:lastModifiedBy>
  <cp:revision>14</cp:revision>
  <dcterms:created xsi:type="dcterms:W3CDTF">2018-01-09T07:58:59Z</dcterms:created>
  <dcterms:modified xsi:type="dcterms:W3CDTF">2019-01-25T11:54:15Z</dcterms:modified>
</cp:coreProperties>
</file>